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81" autoAdjust="0"/>
    <p:restoredTop sz="94660"/>
  </p:normalViewPr>
  <p:slideViewPr>
    <p:cSldViewPr>
      <p:cViewPr varScale="1">
        <p:scale>
          <a:sx n="81" d="100"/>
          <a:sy n="81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8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8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3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2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5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9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4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4869-6BD5-42B7-86A5-A288AF6D8428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99F6-1194-4894-9A1C-9A50DDEA8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5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3268"/>
          <a:stretch/>
        </p:blipFill>
        <p:spPr bwMode="auto">
          <a:xfrm>
            <a:off x="1" y="-98231"/>
            <a:ext cx="9149862" cy="693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38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r="12587"/>
          <a:stretch/>
        </p:blipFill>
        <p:spPr bwMode="auto">
          <a:xfrm>
            <a:off x="-228599" y="-76200"/>
            <a:ext cx="9372600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74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765"/>
          <a:stretch/>
        </p:blipFill>
        <p:spPr bwMode="auto">
          <a:xfrm>
            <a:off x="-228600" y="-228600"/>
            <a:ext cx="9583615" cy="723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0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7" r="13299"/>
          <a:stretch/>
        </p:blipFill>
        <p:spPr bwMode="auto">
          <a:xfrm>
            <a:off x="-248087" y="0"/>
            <a:ext cx="9392087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4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8" t="1368" r="14692" b="-1368"/>
          <a:stretch/>
        </p:blipFill>
        <p:spPr bwMode="auto">
          <a:xfrm>
            <a:off x="609600" y="0"/>
            <a:ext cx="7807569" cy="71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38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r="12467"/>
          <a:stretch/>
        </p:blipFill>
        <p:spPr bwMode="auto">
          <a:xfrm>
            <a:off x="-11430" y="-7620"/>
            <a:ext cx="9155430" cy="686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7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t="4923" r="12424" b="-4923"/>
          <a:stretch/>
        </p:blipFill>
        <p:spPr bwMode="auto">
          <a:xfrm>
            <a:off x="0" y="0"/>
            <a:ext cx="9144000" cy="744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58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r="12464"/>
          <a:stretch/>
        </p:blipFill>
        <p:spPr bwMode="auto">
          <a:xfrm>
            <a:off x="-76200" y="-26670"/>
            <a:ext cx="9220200" cy="694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78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12489"/>
          <a:stretch/>
        </p:blipFill>
        <p:spPr bwMode="auto">
          <a:xfrm>
            <a:off x="0" y="-304800"/>
            <a:ext cx="9460523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20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r="12577"/>
          <a:stretch/>
        </p:blipFill>
        <p:spPr bwMode="auto">
          <a:xfrm>
            <a:off x="0" y="-7620"/>
            <a:ext cx="9253610" cy="69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1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r="12728"/>
          <a:stretch/>
        </p:blipFill>
        <p:spPr bwMode="auto">
          <a:xfrm>
            <a:off x="-457200" y="-76200"/>
            <a:ext cx="10714892" cy="808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78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Julia</cp:lastModifiedBy>
  <cp:revision>3</cp:revision>
  <dcterms:created xsi:type="dcterms:W3CDTF">2012-08-07T00:00:36Z</dcterms:created>
  <dcterms:modified xsi:type="dcterms:W3CDTF">2012-08-07T00:15:46Z</dcterms:modified>
</cp:coreProperties>
</file>